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0" r:id="rId3"/>
    <p:sldId id="259" r:id="rId4"/>
  </p:sldIdLst>
  <p:sldSz cx="5221288" cy="5221288"/>
  <p:notesSz cx="6797675" cy="9872663"/>
  <p:defaultTextStyle>
    <a:defPPr>
      <a:defRPr lang="fr-FR"/>
    </a:defPPr>
    <a:lvl1pPr marL="0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298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2" userDrawn="1">
          <p15:clr>
            <a:srgbClr val="A4A3A4"/>
          </p15:clr>
        </p15:guide>
        <p15:guide id="2" pos="1092" userDrawn="1">
          <p15:clr>
            <a:srgbClr val="A4A3A4"/>
          </p15:clr>
        </p15:guide>
        <p15:guide id="3" orient="horz" pos="2237" userDrawn="1">
          <p15:clr>
            <a:srgbClr val="A4A3A4"/>
          </p15:clr>
        </p15:guide>
        <p15:guide id="4" pos="13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619"/>
  </p:normalViewPr>
  <p:slideViewPr>
    <p:cSldViewPr snapToGrid="0" snapToObjects="1" showGuides="1">
      <p:cViewPr varScale="1">
        <p:scale>
          <a:sx n="108" d="100"/>
          <a:sy n="108" d="100"/>
        </p:scale>
        <p:origin x="2059" y="82"/>
      </p:cViewPr>
      <p:guideLst>
        <p:guide orient="horz" pos="782"/>
        <p:guide pos="1092"/>
        <p:guide orient="horz" pos="2237"/>
        <p:guide pos="13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EAC5F-DDCB-3B41-89A6-44F3A35CB833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233488"/>
            <a:ext cx="33305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39354-239D-4B4F-BED3-73A1078189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39354-239D-4B4F-BED3-73A1078189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1597" y="1621984"/>
            <a:ext cx="4438095" cy="111919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3193" y="2958730"/>
            <a:ext cx="3654902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20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71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61940" y="159540"/>
            <a:ext cx="670790" cy="339142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8662" y="159540"/>
            <a:ext cx="1926257" cy="339142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94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24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446" y="3355161"/>
            <a:ext cx="4438095" cy="1037006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12446" y="2213005"/>
            <a:ext cx="4438095" cy="1142156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66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8662" y="927021"/>
            <a:ext cx="1298070" cy="262393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3753" y="927021"/>
            <a:ext cx="1298977" cy="262393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065" y="209093"/>
            <a:ext cx="4699159" cy="87021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1064" y="1168747"/>
            <a:ext cx="2306976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1064" y="1655825"/>
            <a:ext cx="2306976" cy="3008284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52342" y="1168747"/>
            <a:ext cx="2307882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52342" y="1655825"/>
            <a:ext cx="2307882" cy="3008284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14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26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3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065" y="207885"/>
            <a:ext cx="1717768" cy="88471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1379" y="207885"/>
            <a:ext cx="2918845" cy="44562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1065" y="1092603"/>
            <a:ext cx="1717768" cy="3571506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3409" y="3654902"/>
            <a:ext cx="3132773" cy="431482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23409" y="466532"/>
            <a:ext cx="3132773" cy="3132773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23409" y="4086383"/>
            <a:ext cx="3132773" cy="612776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25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1065" y="209093"/>
            <a:ext cx="4699159" cy="870215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1065" y="1218301"/>
            <a:ext cx="4699159" cy="3445809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1064" y="4839361"/>
            <a:ext cx="1218301" cy="277985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8207-7D5D-724F-A464-565A9A6FE096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83940" y="4839361"/>
            <a:ext cx="1653408" cy="277985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741923" y="4839361"/>
            <a:ext cx="1218301" cy="277985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83C7-EEEB-364B-814D-85E93A4D89A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CentraleSupelec monochrom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955" y="4619440"/>
            <a:ext cx="998966" cy="601848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0" y="4621780"/>
            <a:ext cx="5221288" cy="0"/>
          </a:xfrm>
          <a:prstGeom prst="line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90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323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298323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298323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298323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298323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298323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298323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298323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298323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298323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29832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4837" y="1329668"/>
            <a:ext cx="4016921" cy="924953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latin typeface="Arial"/>
                <a:cs typeface="Arial"/>
              </a:rPr>
              <a:t>Prénom</a:t>
            </a:r>
            <a:r>
              <a:rPr lang="fr-FR" b="1" dirty="0">
                <a:latin typeface="Arial"/>
                <a:cs typeface="Arial"/>
              </a:rPr>
              <a:t/>
            </a:r>
            <a:br>
              <a:rPr lang="fr-FR" b="1" dirty="0">
                <a:latin typeface="Arial"/>
                <a:cs typeface="Arial"/>
              </a:rPr>
            </a:br>
            <a:r>
              <a:rPr lang="fr-FR" b="1" dirty="0" smtClean="0">
                <a:latin typeface="Arial"/>
                <a:cs typeface="Arial"/>
              </a:rPr>
              <a:t>NOM</a:t>
            </a:r>
            <a:endParaRPr lang="fr-FR" b="1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4837" y="2525615"/>
            <a:ext cx="4420126" cy="1035332"/>
          </a:xfrm>
        </p:spPr>
        <p:txBody>
          <a:bodyPr>
            <a:normAutofit/>
          </a:bodyPr>
          <a:lstStyle/>
          <a:p>
            <a:pPr algn="l"/>
            <a:r>
              <a:rPr lang="fr-FR" i="1" dirty="0" smtClean="0">
                <a:latin typeface="Arial"/>
                <a:cs typeface="Arial"/>
              </a:rPr>
              <a:t>Direction</a:t>
            </a:r>
            <a:endParaRPr lang="fr-FR" i="1" dirty="0">
              <a:latin typeface="Arial"/>
              <a:cs typeface="Arial"/>
            </a:endParaRPr>
          </a:p>
          <a:p>
            <a:pPr algn="l"/>
            <a:r>
              <a:rPr lang="fr-FR" smtClean="0">
                <a:latin typeface="Arial"/>
                <a:cs typeface="Arial"/>
              </a:rPr>
              <a:t>Fonction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4" name="Parenthèse ouvrante 3"/>
          <p:cNvSpPr/>
          <p:nvPr/>
        </p:nvSpPr>
        <p:spPr>
          <a:xfrm>
            <a:off x="791659" y="1245362"/>
            <a:ext cx="203179" cy="2308853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5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4837" y="326762"/>
            <a:ext cx="4084647" cy="1017448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latin typeface="Arial"/>
                <a:cs typeface="Arial"/>
              </a:rPr>
              <a:t>Prénom </a:t>
            </a:r>
            <a:r>
              <a:rPr lang="fr-FR" sz="2800" b="1" dirty="0">
                <a:latin typeface="Arial"/>
                <a:cs typeface="Arial"/>
              </a:rPr>
              <a:t>	</a:t>
            </a:r>
            <a:br>
              <a:rPr lang="fr-FR" sz="2800" b="1" dirty="0">
                <a:latin typeface="Arial"/>
                <a:cs typeface="Arial"/>
              </a:rPr>
            </a:br>
            <a:r>
              <a:rPr lang="fr-FR" sz="2800" b="1" dirty="0" smtClean="0">
                <a:latin typeface="Arial"/>
                <a:cs typeface="Arial"/>
              </a:rPr>
              <a:t>NOM</a:t>
            </a:r>
            <a:endParaRPr lang="fr-FR" sz="2800" b="1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4837" y="1328626"/>
            <a:ext cx="3443257" cy="855646"/>
          </a:xfrm>
        </p:spPr>
        <p:txBody>
          <a:bodyPr>
            <a:normAutofit/>
          </a:bodyPr>
          <a:lstStyle/>
          <a:p>
            <a:pPr algn="l"/>
            <a:r>
              <a:rPr lang="fr-FR" sz="2000" i="1" dirty="0" smtClean="0">
                <a:latin typeface="Arial"/>
                <a:cs typeface="Arial"/>
              </a:rPr>
              <a:t>Direction</a:t>
            </a:r>
            <a:endParaRPr lang="fr-FR" sz="2000" i="1" dirty="0">
              <a:latin typeface="Arial"/>
              <a:cs typeface="Arial"/>
            </a:endParaRPr>
          </a:p>
          <a:p>
            <a:pPr algn="l"/>
            <a:r>
              <a:rPr lang="fr-FR" sz="2000" dirty="0" smtClean="0">
                <a:latin typeface="Arial"/>
                <a:cs typeface="Arial"/>
              </a:rPr>
              <a:t>Fonction</a:t>
            </a:r>
            <a:endParaRPr lang="fr-FR" sz="2000" dirty="0">
              <a:latin typeface="Arial"/>
              <a:cs typeface="Arial"/>
            </a:endParaRPr>
          </a:p>
        </p:txBody>
      </p:sp>
      <p:sp>
        <p:nvSpPr>
          <p:cNvPr id="4" name="Parenthèse ouvrante 3"/>
          <p:cNvSpPr/>
          <p:nvPr/>
        </p:nvSpPr>
        <p:spPr>
          <a:xfrm>
            <a:off x="791659" y="208238"/>
            <a:ext cx="203179" cy="2077626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990725" y="2556788"/>
            <a:ext cx="4084647" cy="1017448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>
            <a:lvl1pPr algn="ctr" defTabSz="298323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latin typeface="Arial"/>
                <a:cs typeface="Arial"/>
              </a:rPr>
              <a:t>Prénom </a:t>
            </a:r>
            <a:endParaRPr lang="fr-FR" sz="2800" b="1" dirty="0">
              <a:latin typeface="Arial"/>
              <a:cs typeface="Arial"/>
            </a:endParaRPr>
          </a:p>
          <a:p>
            <a:pPr algn="l"/>
            <a:r>
              <a:rPr lang="fr-FR" sz="2800" b="1" dirty="0" smtClean="0">
                <a:latin typeface="Arial"/>
                <a:cs typeface="Arial"/>
              </a:rPr>
              <a:t>Nom</a:t>
            </a:r>
            <a:endParaRPr lang="fr-FR" sz="2800" b="1" dirty="0">
              <a:latin typeface="Arial"/>
              <a:cs typeface="Arial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990725" y="3558652"/>
            <a:ext cx="3443257" cy="85564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>
            <a:lvl1pPr marL="0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8323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6646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94969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3292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91615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89938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88261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86584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i="1" dirty="0" smtClean="0">
                <a:latin typeface="Arial"/>
                <a:cs typeface="Arial"/>
              </a:rPr>
              <a:t>Direction</a:t>
            </a:r>
            <a:endParaRPr lang="fr-FR" sz="2000" i="1" dirty="0">
              <a:latin typeface="Arial"/>
              <a:cs typeface="Arial"/>
            </a:endParaRPr>
          </a:p>
          <a:p>
            <a:pPr algn="l"/>
            <a:r>
              <a:rPr lang="fr-FR" sz="2000" i="1" smtClean="0">
                <a:latin typeface="Arial"/>
                <a:cs typeface="Arial"/>
              </a:rPr>
              <a:t>Fonction</a:t>
            </a:r>
            <a:endParaRPr lang="fr-FR" sz="2000" i="1" dirty="0">
              <a:latin typeface="Arial"/>
              <a:cs typeface="Arial"/>
            </a:endParaRPr>
          </a:p>
        </p:txBody>
      </p:sp>
      <p:sp>
        <p:nvSpPr>
          <p:cNvPr id="10" name="Parenthèse ouvrante 9"/>
          <p:cNvSpPr/>
          <p:nvPr/>
        </p:nvSpPr>
        <p:spPr>
          <a:xfrm>
            <a:off x="787547" y="2438264"/>
            <a:ext cx="203179" cy="2077626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21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0683" y="326762"/>
            <a:ext cx="2200755" cy="1017448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latin typeface="Arial"/>
                <a:cs typeface="Arial"/>
              </a:rPr>
              <a:t>Prénom </a:t>
            </a:r>
            <a:r>
              <a:rPr lang="fr-FR" sz="2000" b="1" dirty="0">
                <a:latin typeface="Arial"/>
                <a:cs typeface="Arial"/>
              </a:rPr>
              <a:t/>
            </a:r>
            <a:br>
              <a:rPr lang="fr-FR" sz="2000" b="1" dirty="0">
                <a:latin typeface="Arial"/>
                <a:cs typeface="Arial"/>
              </a:rPr>
            </a:br>
            <a:r>
              <a:rPr lang="fr-FR" sz="2000" b="1" dirty="0" smtClean="0">
                <a:latin typeface="Arial"/>
                <a:cs typeface="Arial"/>
              </a:rPr>
              <a:t>NOM</a:t>
            </a:r>
            <a:endParaRPr lang="fr-FR" sz="2000" b="1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0683" y="1328626"/>
            <a:ext cx="2200755" cy="855646"/>
          </a:xfrm>
        </p:spPr>
        <p:txBody>
          <a:bodyPr>
            <a:normAutofit/>
          </a:bodyPr>
          <a:lstStyle/>
          <a:p>
            <a:pPr algn="l"/>
            <a:r>
              <a:rPr lang="fr-FR" sz="1600" i="1" dirty="0" smtClean="0">
                <a:latin typeface="Arial"/>
                <a:cs typeface="Arial"/>
              </a:rPr>
              <a:t>Direction</a:t>
            </a:r>
            <a:endParaRPr lang="fr-FR" sz="1600" i="1" dirty="0">
              <a:latin typeface="Arial"/>
              <a:cs typeface="Arial"/>
            </a:endParaRPr>
          </a:p>
          <a:p>
            <a:pPr algn="l"/>
            <a:r>
              <a:rPr lang="fr-FR" sz="1600" dirty="0" smtClean="0">
                <a:latin typeface="Arial"/>
                <a:cs typeface="Arial"/>
              </a:rPr>
              <a:t>Fonction</a:t>
            </a:r>
            <a:endParaRPr lang="fr-FR" sz="1600" dirty="0">
              <a:latin typeface="Arial"/>
              <a:cs typeface="Arial"/>
            </a:endParaRPr>
          </a:p>
        </p:txBody>
      </p:sp>
      <p:sp>
        <p:nvSpPr>
          <p:cNvPr id="4" name="Parenthèse ouvrante 3"/>
          <p:cNvSpPr/>
          <p:nvPr/>
        </p:nvSpPr>
        <p:spPr>
          <a:xfrm>
            <a:off x="207505" y="208238"/>
            <a:ext cx="203179" cy="1976034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865426" y="326762"/>
            <a:ext cx="2200755" cy="1017448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>
            <a:lvl1pPr algn="ctr" defTabSz="298323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>
                <a:latin typeface="Arial"/>
                <a:cs typeface="Arial"/>
              </a:rPr>
              <a:t>Prénom </a:t>
            </a:r>
            <a:br>
              <a:rPr lang="fr-FR" sz="2000" b="1" dirty="0">
                <a:latin typeface="Arial"/>
                <a:cs typeface="Arial"/>
              </a:rPr>
            </a:br>
            <a:r>
              <a:rPr lang="fr-FR" sz="2000" b="1" dirty="0">
                <a:latin typeface="Arial"/>
                <a:cs typeface="Arial"/>
              </a:rPr>
              <a:t>NOM</a:t>
            </a: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2865426" y="1328626"/>
            <a:ext cx="2200755" cy="85564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>
            <a:lvl1pPr marL="0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8323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6646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94969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3292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91615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89938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88261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86584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i="1" dirty="0">
                <a:latin typeface="Arial"/>
                <a:cs typeface="Arial"/>
              </a:rPr>
              <a:t>Direction</a:t>
            </a:r>
          </a:p>
          <a:p>
            <a:pPr algn="l"/>
            <a:r>
              <a:rPr lang="fr-FR" sz="1600" dirty="0">
                <a:latin typeface="Arial"/>
                <a:cs typeface="Arial"/>
              </a:rPr>
              <a:t>Fonction</a:t>
            </a:r>
          </a:p>
        </p:txBody>
      </p:sp>
      <p:sp>
        <p:nvSpPr>
          <p:cNvPr id="16" name="Parenthèse ouvrante 15"/>
          <p:cNvSpPr/>
          <p:nvPr/>
        </p:nvSpPr>
        <p:spPr>
          <a:xfrm>
            <a:off x="2662248" y="208238"/>
            <a:ext cx="203179" cy="1976034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15024" y="2619904"/>
            <a:ext cx="2200755" cy="1017448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>
            <a:lvl1pPr algn="ctr" defTabSz="298323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>
                <a:latin typeface="Arial"/>
                <a:cs typeface="Arial"/>
              </a:rPr>
              <a:t>Prénom </a:t>
            </a:r>
            <a:br>
              <a:rPr lang="fr-FR" sz="2000" b="1" dirty="0">
                <a:latin typeface="Arial"/>
                <a:cs typeface="Arial"/>
              </a:rPr>
            </a:br>
            <a:r>
              <a:rPr lang="fr-FR" sz="2000" b="1" dirty="0">
                <a:latin typeface="Arial"/>
                <a:cs typeface="Arial"/>
              </a:rPr>
              <a:t>NOM</a:t>
            </a: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415024" y="3621768"/>
            <a:ext cx="2200755" cy="85564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>
            <a:lvl1pPr marL="0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8323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6646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94969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3292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91615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89938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88261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86584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i="1" dirty="0">
                <a:latin typeface="Arial"/>
                <a:cs typeface="Arial"/>
              </a:rPr>
              <a:t>Direction</a:t>
            </a:r>
          </a:p>
          <a:p>
            <a:pPr algn="l"/>
            <a:r>
              <a:rPr lang="fr-FR" sz="1600" dirty="0">
                <a:latin typeface="Arial"/>
                <a:cs typeface="Arial"/>
              </a:rPr>
              <a:t>Fonction</a:t>
            </a:r>
          </a:p>
          <a:p>
            <a:pPr algn="l"/>
            <a:endParaRPr lang="fr-FR" sz="1600" dirty="0">
              <a:latin typeface="Arial"/>
              <a:cs typeface="Arial"/>
            </a:endParaRPr>
          </a:p>
          <a:p>
            <a:pPr algn="l"/>
            <a:endParaRPr lang="fr-FR" sz="1600" dirty="0">
              <a:latin typeface="Arial"/>
              <a:cs typeface="Arial"/>
            </a:endParaRPr>
          </a:p>
        </p:txBody>
      </p:sp>
      <p:sp>
        <p:nvSpPr>
          <p:cNvPr id="19" name="Parenthèse ouvrante 18"/>
          <p:cNvSpPr/>
          <p:nvPr/>
        </p:nvSpPr>
        <p:spPr>
          <a:xfrm>
            <a:off x="211846" y="2501380"/>
            <a:ext cx="203179" cy="1976034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869767" y="2619904"/>
            <a:ext cx="2200755" cy="1017448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>
            <a:lvl1pPr algn="ctr" defTabSz="298323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dirty="0">
                <a:latin typeface="Arial"/>
                <a:cs typeface="Arial"/>
              </a:rPr>
              <a:t>Prénom </a:t>
            </a:r>
            <a:br>
              <a:rPr lang="fr-FR" sz="2000" b="1" dirty="0">
                <a:latin typeface="Arial"/>
                <a:cs typeface="Arial"/>
              </a:rPr>
            </a:br>
            <a:r>
              <a:rPr lang="fr-FR" sz="2000" b="1" dirty="0">
                <a:latin typeface="Arial"/>
                <a:cs typeface="Arial"/>
              </a:rPr>
              <a:t>NOM</a:t>
            </a:r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2869767" y="3621768"/>
            <a:ext cx="2200755" cy="85564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>
            <a:lvl1pPr marL="0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8323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6646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94969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3292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91615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89938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88261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86584" indent="0" algn="ctr" defTabSz="298323" rtl="0" eaLnBrk="1" latinLnBrk="0" hangingPunct="1">
              <a:spcBef>
                <a:spcPct val="20000"/>
              </a:spcBef>
              <a:buFont typeface="Arial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i="1" dirty="0">
                <a:latin typeface="Arial"/>
                <a:cs typeface="Arial"/>
              </a:rPr>
              <a:t>Direction</a:t>
            </a:r>
          </a:p>
          <a:p>
            <a:pPr algn="l"/>
            <a:r>
              <a:rPr lang="fr-FR" sz="1600" dirty="0">
                <a:latin typeface="Arial"/>
                <a:cs typeface="Arial"/>
              </a:rPr>
              <a:t>Fonction</a:t>
            </a:r>
          </a:p>
        </p:txBody>
      </p:sp>
      <p:sp>
        <p:nvSpPr>
          <p:cNvPr id="22" name="Parenthèse ouvrante 21"/>
          <p:cNvSpPr/>
          <p:nvPr/>
        </p:nvSpPr>
        <p:spPr>
          <a:xfrm>
            <a:off x="2666589" y="2501380"/>
            <a:ext cx="203179" cy="1976034"/>
          </a:xfrm>
          <a:prstGeom prst="leftBracket">
            <a:avLst/>
          </a:prstGeom>
          <a:ln>
            <a:solidFill>
              <a:srgbClr val="F2BE4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0001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36</Words>
  <Application>Microsoft Office PowerPoint</Application>
  <PresentationFormat>Personnalisé</PresentationFormat>
  <Paragraphs>23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Prénom NOM</vt:lpstr>
      <vt:lpstr>Prénom   NOM</vt:lpstr>
      <vt:lpstr>Prénom  NOM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 Nom</dc:title>
  <dc:subject/>
  <dc:creator>Direction de la communication</dc:creator>
  <cp:keywords/>
  <dc:description/>
  <cp:lastModifiedBy>Elodie L'Estimé</cp:lastModifiedBy>
  <cp:revision>12</cp:revision>
  <cp:lastPrinted>2020-01-29T09:54:00Z</cp:lastPrinted>
  <dcterms:created xsi:type="dcterms:W3CDTF">2018-11-20T10:34:38Z</dcterms:created>
  <dcterms:modified xsi:type="dcterms:W3CDTF">2023-01-30T10:27:25Z</dcterms:modified>
  <cp:category/>
</cp:coreProperties>
</file>